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7" r:id="rId7"/>
    <p:sldId id="268" r:id="rId8"/>
    <p:sldId id="266" r:id="rId9"/>
    <p:sldId id="269" r:id="rId10"/>
    <p:sldId id="260" r:id="rId11"/>
    <p:sldId id="270" r:id="rId12"/>
    <p:sldId id="272" r:id="rId13"/>
    <p:sldId id="264" r:id="rId14"/>
    <p:sldId id="262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Tracy" userId="8a1e2eda914874df" providerId="LiveId" clId="{60F54FEC-9A62-4387-99CE-F39A51698B49}"/>
    <pc:docChg chg="custSel addSld modSld">
      <pc:chgData name="Dan Tracy" userId="8a1e2eda914874df" providerId="LiveId" clId="{60F54FEC-9A62-4387-99CE-F39A51698B49}" dt="2023-08-21T13:54:50.269" v="621" actId="20577"/>
      <pc:docMkLst>
        <pc:docMk/>
      </pc:docMkLst>
      <pc:sldChg chg="modSp mod">
        <pc:chgData name="Dan Tracy" userId="8a1e2eda914874df" providerId="LiveId" clId="{60F54FEC-9A62-4387-99CE-F39A51698B49}" dt="2023-08-21T13:44:18.095" v="3" actId="20577"/>
        <pc:sldMkLst>
          <pc:docMk/>
          <pc:sldMk cId="998762011" sldId="257"/>
        </pc:sldMkLst>
        <pc:spChg chg="mod">
          <ac:chgData name="Dan Tracy" userId="8a1e2eda914874df" providerId="LiveId" clId="{60F54FEC-9A62-4387-99CE-F39A51698B49}" dt="2023-08-21T13:44:18.095" v="3" actId="20577"/>
          <ac:spMkLst>
            <pc:docMk/>
            <pc:sldMk cId="998762011" sldId="257"/>
            <ac:spMk id="3" creationId="{00000000-0000-0000-0000-000000000000}"/>
          </ac:spMkLst>
        </pc:spChg>
      </pc:sldChg>
      <pc:sldChg chg="modSp mod">
        <pc:chgData name="Dan Tracy" userId="8a1e2eda914874df" providerId="LiveId" clId="{60F54FEC-9A62-4387-99CE-F39A51698B49}" dt="2023-08-21T13:44:50.602" v="5" actId="12"/>
        <pc:sldMkLst>
          <pc:docMk/>
          <pc:sldMk cId="3770192395" sldId="258"/>
        </pc:sldMkLst>
        <pc:spChg chg="mod">
          <ac:chgData name="Dan Tracy" userId="8a1e2eda914874df" providerId="LiveId" clId="{60F54FEC-9A62-4387-99CE-F39A51698B49}" dt="2023-08-21T13:44:50.602" v="5" actId="12"/>
          <ac:spMkLst>
            <pc:docMk/>
            <pc:sldMk cId="3770192395" sldId="258"/>
            <ac:spMk id="3" creationId="{00000000-0000-0000-0000-000000000000}"/>
          </ac:spMkLst>
        </pc:spChg>
      </pc:sldChg>
      <pc:sldChg chg="modSp mod">
        <pc:chgData name="Dan Tracy" userId="8a1e2eda914874df" providerId="LiveId" clId="{60F54FEC-9A62-4387-99CE-F39A51698B49}" dt="2023-08-21T13:46:16.355" v="57" actId="12"/>
        <pc:sldMkLst>
          <pc:docMk/>
          <pc:sldMk cId="3068412807" sldId="259"/>
        </pc:sldMkLst>
        <pc:spChg chg="mod">
          <ac:chgData name="Dan Tracy" userId="8a1e2eda914874df" providerId="LiveId" clId="{60F54FEC-9A62-4387-99CE-F39A51698B49}" dt="2023-08-21T13:46:16.355" v="57" actId="12"/>
          <ac:spMkLst>
            <pc:docMk/>
            <pc:sldMk cId="3068412807" sldId="259"/>
            <ac:spMk id="3" creationId="{00000000-0000-0000-0000-000000000000}"/>
          </ac:spMkLst>
        </pc:spChg>
      </pc:sldChg>
      <pc:sldChg chg="modSp mod">
        <pc:chgData name="Dan Tracy" userId="8a1e2eda914874df" providerId="LiveId" clId="{60F54FEC-9A62-4387-99CE-F39A51698B49}" dt="2023-08-21T13:46:34.772" v="67" actId="27636"/>
        <pc:sldMkLst>
          <pc:docMk/>
          <pc:sldMk cId="457761669" sldId="267"/>
        </pc:sldMkLst>
        <pc:spChg chg="mod">
          <ac:chgData name="Dan Tracy" userId="8a1e2eda914874df" providerId="LiveId" clId="{60F54FEC-9A62-4387-99CE-F39A51698B49}" dt="2023-08-21T13:46:34.772" v="67" actId="27636"/>
          <ac:spMkLst>
            <pc:docMk/>
            <pc:sldMk cId="457761669" sldId="267"/>
            <ac:spMk id="3" creationId="{00000000-0000-0000-0000-000000000000}"/>
          </ac:spMkLst>
        </pc:spChg>
      </pc:sldChg>
      <pc:sldChg chg="modSp mod">
        <pc:chgData name="Dan Tracy" userId="8a1e2eda914874df" providerId="LiveId" clId="{60F54FEC-9A62-4387-99CE-F39A51698B49}" dt="2023-08-21T13:47:33.725" v="113" actId="20577"/>
        <pc:sldMkLst>
          <pc:docMk/>
          <pc:sldMk cId="1755074401" sldId="268"/>
        </pc:sldMkLst>
        <pc:spChg chg="mod">
          <ac:chgData name="Dan Tracy" userId="8a1e2eda914874df" providerId="LiveId" clId="{60F54FEC-9A62-4387-99CE-F39A51698B49}" dt="2023-08-21T13:47:33.725" v="113" actId="20577"/>
          <ac:spMkLst>
            <pc:docMk/>
            <pc:sldMk cId="1755074401" sldId="268"/>
            <ac:spMk id="3" creationId="{00000000-0000-0000-0000-000000000000}"/>
          </ac:spMkLst>
        </pc:spChg>
      </pc:sldChg>
      <pc:sldChg chg="modSp mod">
        <pc:chgData name="Dan Tracy" userId="8a1e2eda914874df" providerId="LiveId" clId="{60F54FEC-9A62-4387-99CE-F39A51698B49}" dt="2023-08-21T13:48:25.590" v="115" actId="12"/>
        <pc:sldMkLst>
          <pc:docMk/>
          <pc:sldMk cId="4195719705" sldId="270"/>
        </pc:sldMkLst>
        <pc:spChg chg="mod">
          <ac:chgData name="Dan Tracy" userId="8a1e2eda914874df" providerId="LiveId" clId="{60F54FEC-9A62-4387-99CE-F39A51698B49}" dt="2023-08-21T13:48:25.590" v="115" actId="12"/>
          <ac:spMkLst>
            <pc:docMk/>
            <pc:sldMk cId="4195719705" sldId="270"/>
            <ac:spMk id="3" creationId="{A239E7BE-BCF2-43CA-ABCE-FDE36B0773BD}"/>
          </ac:spMkLst>
        </pc:spChg>
      </pc:sldChg>
      <pc:sldChg chg="modSp mod">
        <pc:chgData name="Dan Tracy" userId="8a1e2eda914874df" providerId="LiveId" clId="{60F54FEC-9A62-4387-99CE-F39A51698B49}" dt="2023-08-21T13:45:58.167" v="55" actId="20577"/>
        <pc:sldMkLst>
          <pc:docMk/>
          <pc:sldMk cId="3319310589" sldId="271"/>
        </pc:sldMkLst>
        <pc:spChg chg="mod">
          <ac:chgData name="Dan Tracy" userId="8a1e2eda914874df" providerId="LiveId" clId="{60F54FEC-9A62-4387-99CE-F39A51698B49}" dt="2023-08-21T13:45:58.167" v="55" actId="20577"/>
          <ac:spMkLst>
            <pc:docMk/>
            <pc:sldMk cId="3319310589" sldId="271"/>
            <ac:spMk id="3" creationId="{9386B136-1F0D-4E11-8FE0-2B2035D86D37}"/>
          </ac:spMkLst>
        </pc:spChg>
      </pc:sldChg>
      <pc:sldChg chg="modSp new mod">
        <pc:chgData name="Dan Tracy" userId="8a1e2eda914874df" providerId="LiveId" clId="{60F54FEC-9A62-4387-99CE-F39A51698B49}" dt="2023-08-21T13:54:50.269" v="621" actId="20577"/>
        <pc:sldMkLst>
          <pc:docMk/>
          <pc:sldMk cId="4168114957" sldId="272"/>
        </pc:sldMkLst>
        <pc:spChg chg="mod">
          <ac:chgData name="Dan Tracy" userId="8a1e2eda914874df" providerId="LiveId" clId="{60F54FEC-9A62-4387-99CE-F39A51698B49}" dt="2023-08-21T13:49:33.095" v="151" actId="20577"/>
          <ac:spMkLst>
            <pc:docMk/>
            <pc:sldMk cId="4168114957" sldId="272"/>
            <ac:spMk id="2" creationId="{DCF557BD-1C98-24E9-37FF-AF9F8A35F853}"/>
          </ac:spMkLst>
        </pc:spChg>
        <pc:spChg chg="mod">
          <ac:chgData name="Dan Tracy" userId="8a1e2eda914874df" providerId="LiveId" clId="{60F54FEC-9A62-4387-99CE-F39A51698B49}" dt="2023-08-21T13:54:50.269" v="621" actId="20577"/>
          <ac:spMkLst>
            <pc:docMk/>
            <pc:sldMk cId="4168114957" sldId="272"/>
            <ac:spMk id="3" creationId="{F50E6FBA-42E3-D258-1502-95653A83D79E}"/>
          </ac:spMkLst>
        </pc:spChg>
      </pc:sldChg>
    </pc:docChg>
  </pc:docChgLst>
  <pc:docChgLst>
    <pc:chgData name="Dan Tracy" userId="8a1e2eda914874df" providerId="LiveId" clId="{9B975B34-A711-4F3B-B72A-B37EC549F95B}"/>
    <pc:docChg chg="modSld">
      <pc:chgData name="Dan Tracy" userId="8a1e2eda914874df" providerId="LiveId" clId="{9B975B34-A711-4F3B-B72A-B37EC549F95B}" dt="2023-12-14T20:18:09.074" v="206" actId="20577"/>
      <pc:docMkLst>
        <pc:docMk/>
      </pc:docMkLst>
      <pc:sldChg chg="modSp mod">
        <pc:chgData name="Dan Tracy" userId="8a1e2eda914874df" providerId="LiveId" clId="{9B975B34-A711-4F3B-B72A-B37EC549F95B}" dt="2023-12-14T20:18:09.074" v="206" actId="20577"/>
        <pc:sldMkLst>
          <pc:docMk/>
          <pc:sldMk cId="1282465978" sldId="260"/>
        </pc:sldMkLst>
        <pc:spChg chg="mod">
          <ac:chgData name="Dan Tracy" userId="8a1e2eda914874df" providerId="LiveId" clId="{9B975B34-A711-4F3B-B72A-B37EC549F95B}" dt="2023-12-14T20:18:09.074" v="206" actId="20577"/>
          <ac:spMkLst>
            <pc:docMk/>
            <pc:sldMk cId="1282465978" sldId="260"/>
            <ac:spMk id="3" creationId="{00000000-0000-0000-0000-000000000000}"/>
          </ac:spMkLst>
        </pc:spChg>
      </pc:sldChg>
      <pc:sldChg chg="modSp mod">
        <pc:chgData name="Dan Tracy" userId="8a1e2eda914874df" providerId="LiveId" clId="{9B975B34-A711-4F3B-B72A-B37EC549F95B}" dt="2023-12-14T20:15:30.823" v="144" actId="20577"/>
        <pc:sldMkLst>
          <pc:docMk/>
          <pc:sldMk cId="793496547" sldId="266"/>
        </pc:sldMkLst>
        <pc:spChg chg="mod">
          <ac:chgData name="Dan Tracy" userId="8a1e2eda914874df" providerId="LiveId" clId="{9B975B34-A711-4F3B-B72A-B37EC549F95B}" dt="2023-12-14T20:15:30.823" v="144" actId="20577"/>
          <ac:spMkLst>
            <pc:docMk/>
            <pc:sldMk cId="793496547" sldId="266"/>
            <ac:spMk id="3" creationId="{00000000-0000-0000-0000-000000000000}"/>
          </ac:spMkLst>
        </pc:spChg>
      </pc:sldChg>
      <pc:sldChg chg="modSp mod">
        <pc:chgData name="Dan Tracy" userId="8a1e2eda914874df" providerId="LiveId" clId="{9B975B34-A711-4F3B-B72A-B37EC549F95B}" dt="2023-12-14T20:17:28.480" v="192" actId="20577"/>
        <pc:sldMkLst>
          <pc:docMk/>
          <pc:sldMk cId="457761669" sldId="267"/>
        </pc:sldMkLst>
        <pc:spChg chg="mod">
          <ac:chgData name="Dan Tracy" userId="8a1e2eda914874df" providerId="LiveId" clId="{9B975B34-A711-4F3B-B72A-B37EC549F95B}" dt="2023-12-14T20:17:28.480" v="192" actId="20577"/>
          <ac:spMkLst>
            <pc:docMk/>
            <pc:sldMk cId="457761669" sldId="267"/>
            <ac:spMk id="3" creationId="{00000000-0000-0000-0000-000000000000}"/>
          </ac:spMkLst>
        </pc:spChg>
      </pc:sldChg>
      <pc:sldChg chg="modSp mod">
        <pc:chgData name="Dan Tracy" userId="8a1e2eda914874df" providerId="LiveId" clId="{9B975B34-A711-4F3B-B72A-B37EC549F95B}" dt="2023-12-14T20:16:47.406" v="189" actId="20577"/>
        <pc:sldMkLst>
          <pc:docMk/>
          <pc:sldMk cId="3319310589" sldId="271"/>
        </pc:sldMkLst>
        <pc:spChg chg="mod">
          <ac:chgData name="Dan Tracy" userId="8a1e2eda914874df" providerId="LiveId" clId="{9B975B34-A711-4F3B-B72A-B37EC549F95B}" dt="2023-12-14T20:16:47.406" v="189" actId="20577"/>
          <ac:spMkLst>
            <pc:docMk/>
            <pc:sldMk cId="3319310589" sldId="271"/>
            <ac:spMk id="3" creationId="{9386B136-1F0D-4E11-8FE0-2B2035D86D37}"/>
          </ac:spMkLst>
        </pc:spChg>
      </pc:sldChg>
    </pc:docChg>
  </pc:docChgLst>
  <pc:docChgLst>
    <pc:chgData name="Dan Tracy" userId="8a1e2eda914874df" providerId="LiveId" clId="{CD91D53E-10FC-490F-9E7A-BBB15A2681AB}"/>
    <pc:docChg chg="custSel delSld modSld">
      <pc:chgData name="Dan Tracy" userId="8a1e2eda914874df" providerId="LiveId" clId="{CD91D53E-10FC-490F-9E7A-BBB15A2681AB}" dt="2022-08-23T19:48:25.348" v="486" actId="20577"/>
      <pc:docMkLst>
        <pc:docMk/>
      </pc:docMkLst>
      <pc:sldChg chg="modSp mod">
        <pc:chgData name="Dan Tracy" userId="8a1e2eda914874df" providerId="LiveId" clId="{CD91D53E-10FC-490F-9E7A-BBB15A2681AB}" dt="2022-08-22T21:23:03.664" v="7" actId="27636"/>
        <pc:sldMkLst>
          <pc:docMk/>
          <pc:sldMk cId="577112849" sldId="256"/>
        </pc:sldMkLst>
        <pc:spChg chg="mod">
          <ac:chgData name="Dan Tracy" userId="8a1e2eda914874df" providerId="LiveId" clId="{CD91D53E-10FC-490F-9E7A-BBB15A2681AB}" dt="2022-08-22T21:23:03.664" v="7" actId="27636"/>
          <ac:spMkLst>
            <pc:docMk/>
            <pc:sldMk cId="577112849" sldId="256"/>
            <ac:spMk id="3" creationId="{00000000-0000-0000-0000-000000000000}"/>
          </ac:spMkLst>
        </pc:spChg>
      </pc:sldChg>
      <pc:sldChg chg="modSp mod">
        <pc:chgData name="Dan Tracy" userId="8a1e2eda914874df" providerId="LiveId" clId="{CD91D53E-10FC-490F-9E7A-BBB15A2681AB}" dt="2022-08-22T21:27:42.433" v="392" actId="20577"/>
        <pc:sldMkLst>
          <pc:docMk/>
          <pc:sldMk cId="3352717071" sldId="262"/>
        </pc:sldMkLst>
        <pc:spChg chg="mod">
          <ac:chgData name="Dan Tracy" userId="8a1e2eda914874df" providerId="LiveId" clId="{CD91D53E-10FC-490F-9E7A-BBB15A2681AB}" dt="2022-08-22T21:27:42.433" v="392" actId="20577"/>
          <ac:spMkLst>
            <pc:docMk/>
            <pc:sldMk cId="3352717071" sldId="262"/>
            <ac:spMk id="3" creationId="{00000000-0000-0000-0000-000000000000}"/>
          </ac:spMkLst>
        </pc:spChg>
      </pc:sldChg>
      <pc:sldChg chg="del">
        <pc:chgData name="Dan Tracy" userId="8a1e2eda914874df" providerId="LiveId" clId="{CD91D53E-10FC-490F-9E7A-BBB15A2681AB}" dt="2022-08-22T21:28:01.945" v="393" actId="2696"/>
        <pc:sldMkLst>
          <pc:docMk/>
          <pc:sldMk cId="2283057376" sldId="263"/>
        </pc:sldMkLst>
      </pc:sldChg>
      <pc:sldChg chg="modSp mod">
        <pc:chgData name="Dan Tracy" userId="8a1e2eda914874df" providerId="LiveId" clId="{CD91D53E-10FC-490F-9E7A-BBB15A2681AB}" dt="2022-08-23T19:48:25.348" v="486" actId="20577"/>
        <pc:sldMkLst>
          <pc:docMk/>
          <pc:sldMk cId="1968034640" sldId="264"/>
        </pc:sldMkLst>
        <pc:spChg chg="mod">
          <ac:chgData name="Dan Tracy" userId="8a1e2eda914874df" providerId="LiveId" clId="{CD91D53E-10FC-490F-9E7A-BBB15A2681AB}" dt="2022-08-23T19:48:25.348" v="486" actId="20577"/>
          <ac:spMkLst>
            <pc:docMk/>
            <pc:sldMk cId="1968034640" sldId="264"/>
            <ac:spMk id="3" creationId="{00000000-0000-0000-0000-000000000000}"/>
          </ac:spMkLst>
        </pc:spChg>
      </pc:sldChg>
      <pc:sldChg chg="modSp mod">
        <pc:chgData name="Dan Tracy" userId="8a1e2eda914874df" providerId="LiveId" clId="{CD91D53E-10FC-490F-9E7A-BBB15A2681AB}" dt="2022-08-22T21:24:44.472" v="131" actId="20577"/>
        <pc:sldMkLst>
          <pc:docMk/>
          <pc:sldMk cId="793496547" sldId="266"/>
        </pc:sldMkLst>
        <pc:spChg chg="mod">
          <ac:chgData name="Dan Tracy" userId="8a1e2eda914874df" providerId="LiveId" clId="{CD91D53E-10FC-490F-9E7A-BBB15A2681AB}" dt="2022-08-22T21:24:44.472" v="131" actId="20577"/>
          <ac:spMkLst>
            <pc:docMk/>
            <pc:sldMk cId="793496547" sldId="266"/>
            <ac:spMk id="3" creationId="{00000000-0000-0000-0000-000000000000}"/>
          </ac:spMkLst>
        </pc:spChg>
      </pc:sldChg>
      <pc:sldChg chg="modSp mod">
        <pc:chgData name="Dan Tracy" userId="8a1e2eda914874df" providerId="LiveId" clId="{CD91D53E-10FC-490F-9E7A-BBB15A2681AB}" dt="2022-08-22T21:24:08.463" v="119" actId="20577"/>
        <pc:sldMkLst>
          <pc:docMk/>
          <pc:sldMk cId="457761669" sldId="267"/>
        </pc:sldMkLst>
        <pc:spChg chg="mod">
          <ac:chgData name="Dan Tracy" userId="8a1e2eda914874df" providerId="LiveId" clId="{CD91D53E-10FC-490F-9E7A-BBB15A2681AB}" dt="2022-08-22T21:24:08.463" v="119" actId="20577"/>
          <ac:spMkLst>
            <pc:docMk/>
            <pc:sldMk cId="457761669" sldId="267"/>
            <ac:spMk id="3" creationId="{00000000-0000-0000-0000-000000000000}"/>
          </ac:spMkLst>
        </pc:spChg>
      </pc:sldChg>
      <pc:sldChg chg="modSp mod">
        <pc:chgData name="Dan Tracy" userId="8a1e2eda914874df" providerId="LiveId" clId="{CD91D53E-10FC-490F-9E7A-BBB15A2681AB}" dt="2022-08-22T21:24:30.401" v="129" actId="20577"/>
        <pc:sldMkLst>
          <pc:docMk/>
          <pc:sldMk cId="1755074401" sldId="268"/>
        </pc:sldMkLst>
        <pc:spChg chg="mod">
          <ac:chgData name="Dan Tracy" userId="8a1e2eda914874df" providerId="LiveId" clId="{CD91D53E-10FC-490F-9E7A-BBB15A2681AB}" dt="2022-08-22T21:24:30.401" v="129" actId="20577"/>
          <ac:spMkLst>
            <pc:docMk/>
            <pc:sldMk cId="1755074401" sldId="268"/>
            <ac:spMk id="3" creationId="{00000000-0000-0000-0000-000000000000}"/>
          </ac:spMkLst>
        </pc:spChg>
      </pc:sldChg>
      <pc:sldChg chg="modSp mod">
        <pc:chgData name="Dan Tracy" userId="8a1e2eda914874df" providerId="LiveId" clId="{CD91D53E-10FC-490F-9E7A-BBB15A2681AB}" dt="2022-08-22T21:25:32.293" v="194" actId="20577"/>
        <pc:sldMkLst>
          <pc:docMk/>
          <pc:sldMk cId="538123561" sldId="269"/>
        </pc:sldMkLst>
        <pc:spChg chg="mod">
          <ac:chgData name="Dan Tracy" userId="8a1e2eda914874df" providerId="LiveId" clId="{CD91D53E-10FC-490F-9E7A-BBB15A2681AB}" dt="2022-08-22T21:25:32.293" v="194" actId="20577"/>
          <ac:spMkLst>
            <pc:docMk/>
            <pc:sldMk cId="538123561" sldId="269"/>
            <ac:spMk id="3" creationId="{00000000-0000-0000-0000-000000000000}"/>
          </ac:spMkLst>
        </pc:spChg>
      </pc:sldChg>
      <pc:sldChg chg="modSp mod">
        <pc:chgData name="Dan Tracy" userId="8a1e2eda914874df" providerId="LiveId" clId="{CD91D53E-10FC-490F-9E7A-BBB15A2681AB}" dt="2022-08-22T21:26:41.854" v="321" actId="27636"/>
        <pc:sldMkLst>
          <pc:docMk/>
          <pc:sldMk cId="4195719705" sldId="270"/>
        </pc:sldMkLst>
        <pc:spChg chg="mod">
          <ac:chgData name="Dan Tracy" userId="8a1e2eda914874df" providerId="LiveId" clId="{CD91D53E-10FC-490F-9E7A-BBB15A2681AB}" dt="2022-08-22T21:26:41.854" v="321" actId="27636"/>
          <ac:spMkLst>
            <pc:docMk/>
            <pc:sldMk cId="4195719705" sldId="270"/>
            <ac:spMk id="3" creationId="{A239E7BE-BCF2-43CA-ABCE-FDE36B0773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5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9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8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0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1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0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3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4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AEAB5-DB36-480C-8DC6-CC11FEEA016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5E81-125B-4A79-BFC4-B339FF2A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1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rtracyassignments@gmail.com" TargetMode="External"/><Relationship Id="rId2" Type="http://schemas.openxmlformats.org/officeDocument/2006/relationships/hyperlink" Target="http://augustamtsocialstudies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9936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C000"/>
                </a:solidFill>
              </a:rPr>
              <a:t>Augusta Public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7244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6000" b="1" dirty="0">
                <a:solidFill>
                  <a:srgbClr val="FFC000"/>
                </a:solidFill>
              </a:rPr>
              <a:t>Classroom Rituals &amp; Expectations 2022-23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657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11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Come to Class Prepared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C000"/>
                </a:solidFill>
              </a:rPr>
              <a:t>Materials required for every class period: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Your Textbook (If Applicable)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A Pencil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Note Taking Material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246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7FEC2-2DD6-440D-A555-FE1FE0A9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Chromebook Usage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9E7BE-BCF2-43CA-ABCE-FDE36B077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To be used for classroom purposes only.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News, grades, weather, and educational websites are acceptable.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C000"/>
                </a:solidFill>
              </a:rPr>
              <a:t>No </a:t>
            </a:r>
            <a:r>
              <a:rPr lang="en-US" b="1" dirty="0" err="1">
                <a:solidFill>
                  <a:srgbClr val="FFC000"/>
                </a:solidFill>
              </a:rPr>
              <a:t>gmail</a:t>
            </a:r>
            <a:r>
              <a:rPr lang="en-US" b="1" dirty="0">
                <a:solidFill>
                  <a:srgbClr val="FFC000"/>
                </a:solidFill>
              </a:rPr>
              <a:t> chat or instant messaging is permitted during class time hours.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Student web activity is monitored  by the instructor. 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Student will lose the privilege of using a Chrome book if the above guidelines are repeatedly broken. </a:t>
            </a:r>
          </a:p>
        </p:txBody>
      </p:sp>
    </p:spTree>
    <p:extLst>
      <p:ext uri="{BB962C8B-B14F-4D97-AF65-F5344CB8AC3E}">
        <p14:creationId xmlns:p14="http://schemas.microsoft.com/office/powerpoint/2010/main" val="419571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557BD-1C98-24E9-37FF-AF9F8A35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+mn-lt"/>
              </a:rPr>
              <a:t>Chromebook Case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6FBA-42E3-D258-1502-95653A83D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Each student is assigned a specific computer listed on the chart on top of the chrome book case.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At the end of the class period, the student will log out of their session, return the computer to the case, and PLUG IT BACK IN.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Computers do not leave the history room.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If a student needs to take a computer home, check with Mr. Nelson.   </a:t>
            </a:r>
          </a:p>
        </p:txBody>
      </p:sp>
    </p:spTree>
    <p:extLst>
      <p:ext uri="{BB962C8B-B14F-4D97-AF65-F5344CB8AC3E}">
        <p14:creationId xmlns:p14="http://schemas.microsoft.com/office/powerpoint/2010/main" val="416811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Electronic Devices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Students can check their phone during the first and last three minutes of class. 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C000"/>
                </a:solidFill>
              </a:rPr>
              <a:t>No phones to the bathroom on bathroom breaks.  Place phone on </a:t>
            </a:r>
            <a:r>
              <a:rPr lang="en-US" b="1">
                <a:solidFill>
                  <a:srgbClr val="FFC000"/>
                </a:solidFill>
              </a:rPr>
              <a:t>front table. </a:t>
            </a:r>
            <a:endParaRPr lang="en-US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During class, phones go away—in pocket, in a bag, etc. If phone used during class, the following will happen:   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First offense—verbal warning.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Second offense—phone/IPOD taken by the instructor &amp; returned after class.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Third offense—phone taken by the instructor &amp; given to administration.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Fourth offense—Parents are called. 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34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Grading Point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Grades are broken down into three categories: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Homework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Exams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Participation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CNN Quizzes (7-9)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Final Semester Grades for grades 9-12 is calculated as follows: (Quarter 1/3 35%, Quarter 2/4 35%, Semester Exam/Selected Papers 30%)</a:t>
            </a:r>
          </a:p>
        </p:txBody>
      </p:sp>
    </p:spTree>
    <p:extLst>
      <p:ext uri="{BB962C8B-B14F-4D97-AF65-F5344CB8AC3E}">
        <p14:creationId xmlns:p14="http://schemas.microsoft.com/office/powerpoint/2010/main" val="3352717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Grade Point Scale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8EFE7-B50E-4C60-8AEA-85B2DCE89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A: 94---100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B: 86---93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C: 76---85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D: 70---75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F: 0-----69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Grades </a:t>
            </a:r>
            <a:r>
              <a:rPr lang="en-US" b="1" u="sng" dirty="0">
                <a:solidFill>
                  <a:srgbClr val="FFC000"/>
                </a:solidFill>
              </a:rPr>
              <a:t>are not </a:t>
            </a:r>
            <a:r>
              <a:rPr lang="en-US" b="1" dirty="0">
                <a:solidFill>
                  <a:srgbClr val="FFC000"/>
                </a:solidFill>
              </a:rPr>
              <a:t>rounded up or down. </a:t>
            </a:r>
          </a:p>
          <a:p>
            <a:r>
              <a:rPr lang="en-US" b="1" dirty="0">
                <a:solidFill>
                  <a:srgbClr val="FFC000"/>
                </a:solidFill>
              </a:rPr>
              <a:t>No extra credit is permitted. </a:t>
            </a:r>
          </a:p>
        </p:txBody>
      </p:sp>
    </p:spTree>
    <p:extLst>
      <p:ext uri="{BB962C8B-B14F-4D97-AF65-F5344CB8AC3E}">
        <p14:creationId xmlns:p14="http://schemas.microsoft.com/office/powerpoint/2010/main" val="368008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Entering &amp; Exiting the Classroom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00" b="1" dirty="0">
                <a:solidFill>
                  <a:srgbClr val="FFC000"/>
                </a:solidFill>
              </a:rPr>
              <a:t>After </a:t>
            </a:r>
            <a:r>
              <a:rPr lang="en-US" sz="3400" b="1" u="sng" dirty="0">
                <a:solidFill>
                  <a:srgbClr val="FFC000"/>
                </a:solidFill>
              </a:rPr>
              <a:t>entering</a:t>
            </a:r>
            <a:r>
              <a:rPr lang="en-US" sz="3400" b="1" dirty="0">
                <a:solidFill>
                  <a:srgbClr val="FFC000"/>
                </a:solidFill>
              </a:rPr>
              <a:t> the classroom, quietly sit in your assigned seat and wait for instruction </a:t>
            </a:r>
            <a:r>
              <a:rPr lang="en-US" sz="3400" b="1" u="sng" dirty="0">
                <a:solidFill>
                  <a:srgbClr val="FFC000"/>
                </a:solidFill>
              </a:rPr>
              <a:t>before</a:t>
            </a:r>
            <a:r>
              <a:rPr lang="en-US" sz="3400" b="1" dirty="0">
                <a:solidFill>
                  <a:srgbClr val="FFC000"/>
                </a:solidFill>
              </a:rPr>
              <a:t> the tardy bell to not be considered tardy.  </a:t>
            </a:r>
          </a:p>
          <a:p>
            <a:endParaRPr lang="en-US" sz="3400" b="1" dirty="0">
              <a:solidFill>
                <a:srgbClr val="FFC000"/>
              </a:solidFill>
            </a:endParaRPr>
          </a:p>
          <a:p>
            <a:r>
              <a:rPr lang="en-US" sz="3400" b="1" dirty="0">
                <a:solidFill>
                  <a:srgbClr val="FFC000"/>
                </a:solidFill>
              </a:rPr>
              <a:t>Do not move the desks, keep them where they are located.  </a:t>
            </a:r>
          </a:p>
          <a:p>
            <a:endParaRPr lang="en-US" sz="3400" b="1" dirty="0">
              <a:solidFill>
                <a:srgbClr val="FFC000"/>
              </a:solidFill>
            </a:endParaRPr>
          </a:p>
          <a:p>
            <a:r>
              <a:rPr lang="en-US" sz="3400" b="1" dirty="0">
                <a:solidFill>
                  <a:srgbClr val="FFC000"/>
                </a:solidFill>
              </a:rPr>
              <a:t>When </a:t>
            </a:r>
            <a:r>
              <a:rPr lang="en-US" sz="3400" b="1" u="sng" dirty="0">
                <a:solidFill>
                  <a:srgbClr val="FFC000"/>
                </a:solidFill>
              </a:rPr>
              <a:t>leaving</a:t>
            </a:r>
            <a:r>
              <a:rPr lang="en-US" sz="3400" b="1" dirty="0">
                <a:solidFill>
                  <a:srgbClr val="FFC000"/>
                </a:solidFill>
              </a:rPr>
              <a:t> the classroom, remain by your seat until the bell rings &amp; pick up any trash, papers, or books around your desk. </a:t>
            </a:r>
          </a:p>
          <a:p>
            <a:pPr marL="0" indent="0">
              <a:buNone/>
            </a:pPr>
            <a:endParaRPr lang="en-US" sz="3400" b="1" dirty="0">
              <a:solidFill>
                <a:srgbClr val="FFC000"/>
              </a:solidFill>
            </a:endParaRPr>
          </a:p>
          <a:p>
            <a:r>
              <a:rPr lang="en-US" sz="3400" b="1" dirty="0">
                <a:solidFill>
                  <a:srgbClr val="FFC000"/>
                </a:solidFill>
              </a:rPr>
              <a:t>Return pencils to pencil drawer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6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Classroom Conduct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Raise your hand before making a comment, or asking a question.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Stay in your seat unless given permission to leave or move around the classroom.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C000"/>
                </a:solidFill>
              </a:rPr>
              <a:t>Keep your hands to yourself.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Keep all four points of the desk on the floor 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Avoid interrupting someone else when they are speaking. 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Be respectful of your peers’ opinions, viewpoints, and values. </a:t>
            </a:r>
          </a:p>
        </p:txBody>
      </p:sp>
    </p:spTree>
    <p:extLst>
      <p:ext uri="{BB962C8B-B14F-4D97-AF65-F5344CB8AC3E}">
        <p14:creationId xmlns:p14="http://schemas.microsoft.com/office/powerpoint/2010/main" val="377019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76A4-3E30-46BA-847F-65D6B3EB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Food &amp; Drink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6B136-1F0D-4E11-8FE0-2B2035D86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All drink containers must have sealed cap.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No food that requires utensils.  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One student at a time may use the water fountain outside the history room.   </a:t>
            </a:r>
          </a:p>
        </p:txBody>
      </p:sp>
    </p:spTree>
    <p:extLst>
      <p:ext uri="{BB962C8B-B14F-4D97-AF65-F5344CB8AC3E}">
        <p14:creationId xmlns:p14="http://schemas.microsoft.com/office/powerpoint/2010/main" val="331931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Each assignment will have a due date. If digital, assignment must be verified by instructor that it was submitted.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C000"/>
                </a:solidFill>
              </a:rPr>
              <a:t>Use classroom time wisely to avoid homework.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Students have 24 hours from the due date to turn in an assignment to receive credit. Only half credit will given after the 24 hours.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 </a:t>
            </a:r>
          </a:p>
          <a:p>
            <a:r>
              <a:rPr lang="en-US" b="1" dirty="0">
                <a:solidFill>
                  <a:srgbClr val="FFC000"/>
                </a:solidFill>
              </a:rPr>
              <a:t>Excused absences include: sick days, school activity days, or a parent approved absence.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1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Exams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Exams are in essay format.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 </a:t>
            </a:r>
          </a:p>
          <a:p>
            <a:r>
              <a:rPr lang="en-US" b="1" dirty="0">
                <a:solidFill>
                  <a:srgbClr val="FFC000"/>
                </a:solidFill>
              </a:rPr>
              <a:t>If students earn an “A” in each quarter, they are exempt from the semester exam.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Exam information is based on Power Point notes and daily CNN broadcasts for grades 9-12.     </a:t>
            </a:r>
          </a:p>
        </p:txBody>
      </p:sp>
    </p:spTree>
    <p:extLst>
      <p:ext uri="{BB962C8B-B14F-4D97-AF65-F5344CB8AC3E}">
        <p14:creationId xmlns:p14="http://schemas.microsoft.com/office/powerpoint/2010/main" val="45776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Essays/Reports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Students will complete various types of reports,  essays, and projects throughout each semester.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Each assignment will vary in length &amp; number of points depending on grade level.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Specific details about each assignment will be given out in a timely manner.  </a:t>
            </a:r>
          </a:p>
        </p:txBody>
      </p:sp>
    </p:spTree>
    <p:extLst>
      <p:ext uri="{BB962C8B-B14F-4D97-AF65-F5344CB8AC3E}">
        <p14:creationId xmlns:p14="http://schemas.microsoft.com/office/powerpoint/2010/main" val="175507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CNN Student News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One 20 point quiz/week—Grades 7-8.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If a student misses CNN News during class time, it is the student’s responsibility to watch it online.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For grades 9-12, CNN questions are a part of each chapter exam.  </a:t>
            </a:r>
          </a:p>
        </p:txBody>
      </p:sp>
    </p:spTree>
    <p:extLst>
      <p:ext uri="{BB962C8B-B14F-4D97-AF65-F5344CB8AC3E}">
        <p14:creationId xmlns:p14="http://schemas.microsoft.com/office/powerpoint/2010/main" val="79349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Class Website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Each class will be able to utilize a website specifically designed for their class.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The domain is: </a:t>
            </a:r>
            <a:r>
              <a:rPr lang="en-US" b="1" dirty="0">
                <a:solidFill>
                  <a:srgbClr val="FFC000"/>
                </a:solidFill>
                <a:hlinkClick r:id="rId2"/>
              </a:rPr>
              <a:t>http://augustamtsocialstudies.weebly.com/</a:t>
            </a:r>
            <a:endParaRPr lang="en-US" b="1" dirty="0">
              <a:solidFill>
                <a:srgbClr val="FFC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Students will be able to access documents, relevant links, notes, &amp; assignments.  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Classroom Email: </a:t>
            </a:r>
            <a:r>
              <a:rPr lang="en-US" b="1" dirty="0">
                <a:solidFill>
                  <a:srgbClr val="FFC000"/>
                </a:solidFill>
                <a:hlinkClick r:id="rId3"/>
              </a:rPr>
              <a:t>mrtracyassignments@gmail.com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12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800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Augusta Public School</vt:lpstr>
      <vt:lpstr>Entering &amp; Exiting the Classroom </vt:lpstr>
      <vt:lpstr>Classroom Conduct </vt:lpstr>
      <vt:lpstr>Food &amp; Drink Policy</vt:lpstr>
      <vt:lpstr>Homework </vt:lpstr>
      <vt:lpstr>Exams </vt:lpstr>
      <vt:lpstr>Essays/Reports  </vt:lpstr>
      <vt:lpstr>CNN Student News </vt:lpstr>
      <vt:lpstr>Class Website </vt:lpstr>
      <vt:lpstr>Come to Class Prepared </vt:lpstr>
      <vt:lpstr>Chromebook Usage Rules</vt:lpstr>
      <vt:lpstr>Chromebook Case </vt:lpstr>
      <vt:lpstr>Electronic Devices </vt:lpstr>
      <vt:lpstr>Grading Point Structure </vt:lpstr>
      <vt:lpstr>Grade Point Scale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Augusta Public School</dc:title>
  <dc:creator>erinndan</dc:creator>
  <cp:lastModifiedBy>Dan Tracy</cp:lastModifiedBy>
  <cp:revision>52</cp:revision>
  <dcterms:created xsi:type="dcterms:W3CDTF">2014-05-20T18:58:23Z</dcterms:created>
  <dcterms:modified xsi:type="dcterms:W3CDTF">2023-12-14T20:18:39Z</dcterms:modified>
</cp:coreProperties>
</file>